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040513" cy="43200638"/>
  <p:notesSz cx="6858000" cy="9144000"/>
  <p:defaultTextStyle>
    <a:defPPr>
      <a:defRPr lang="pt-BR"/>
    </a:defPPr>
    <a:lvl1pPr marL="0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1pPr>
    <a:lvl2pPr marL="1804401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2pPr>
    <a:lvl3pPr marL="3608798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3pPr>
    <a:lvl4pPr marL="5413199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4pPr>
    <a:lvl5pPr marL="7217600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5pPr>
    <a:lvl6pPr marL="9021996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6pPr>
    <a:lvl7pPr marL="10826397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7pPr>
    <a:lvl8pPr marL="12630799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8pPr>
    <a:lvl9pPr marL="14435195" algn="l" defTabSz="3608798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091">
          <p15:clr>
            <a:srgbClr val="A4A3A4"/>
          </p15:clr>
        </p15:guide>
        <p15:guide id="3" orient="horz" pos="13607">
          <p15:clr>
            <a:srgbClr val="A4A3A4"/>
          </p15:clr>
        </p15:guide>
        <p15:guide id="4" pos="100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BB"/>
    <a:srgbClr val="173A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9" autoAdjust="0"/>
    <p:restoredTop sz="99104" autoAdjust="0"/>
  </p:normalViewPr>
  <p:slideViewPr>
    <p:cSldViewPr snapToGrid="0">
      <p:cViewPr>
        <p:scale>
          <a:sx n="25" d="100"/>
          <a:sy n="25" d="100"/>
        </p:scale>
        <p:origin x="1086" y="24"/>
      </p:cViewPr>
      <p:guideLst>
        <p:guide orient="horz" pos="13606"/>
        <p:guide pos="10091"/>
        <p:guide orient="horz" pos="13607"/>
        <p:guide pos="100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3039" y="7070108"/>
            <a:ext cx="27234436" cy="15040222"/>
          </a:xfrm>
        </p:spPr>
        <p:txBody>
          <a:bodyPr anchor="b"/>
          <a:lstStyle>
            <a:lvl1pPr algn="ctr">
              <a:defRPr sz="21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5064" y="22690338"/>
            <a:ext cx="24030385" cy="10430151"/>
          </a:xfrm>
        </p:spPr>
        <p:txBody>
          <a:bodyPr/>
          <a:lstStyle>
            <a:lvl1pPr marL="0" indent="0" algn="ctr">
              <a:buNone/>
              <a:defRPr sz="8500"/>
            </a:lvl1pPr>
            <a:lvl2pPr marL="1600823" indent="0" algn="ctr">
              <a:buNone/>
              <a:defRPr sz="7100"/>
            </a:lvl2pPr>
            <a:lvl3pPr marL="3201651" indent="0" algn="ctr">
              <a:buNone/>
              <a:defRPr sz="6100"/>
            </a:lvl3pPr>
            <a:lvl4pPr marL="4802474" indent="0" algn="ctr">
              <a:buNone/>
              <a:defRPr sz="5600"/>
            </a:lvl4pPr>
            <a:lvl5pPr marL="6403297" indent="0" algn="ctr">
              <a:buNone/>
              <a:defRPr sz="5600"/>
            </a:lvl5pPr>
            <a:lvl6pPr marL="8004124" indent="0" algn="ctr">
              <a:buNone/>
              <a:defRPr sz="5600"/>
            </a:lvl6pPr>
            <a:lvl7pPr marL="9604943" indent="0" algn="ctr">
              <a:buNone/>
              <a:defRPr sz="5600"/>
            </a:lvl7pPr>
            <a:lvl8pPr marL="11205766" indent="0" algn="ctr">
              <a:buNone/>
              <a:defRPr sz="5600"/>
            </a:lvl8pPr>
            <a:lvl9pPr marL="12806589" indent="0" algn="ctr">
              <a:buNone/>
              <a:defRPr sz="5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53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2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28997" y="2300034"/>
            <a:ext cx="690873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2787" y="2300034"/>
            <a:ext cx="20325700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07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44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099" y="10770178"/>
            <a:ext cx="27634942" cy="17970262"/>
          </a:xfrm>
        </p:spPr>
        <p:txBody>
          <a:bodyPr anchor="b"/>
          <a:lstStyle>
            <a:lvl1pPr>
              <a:defRPr sz="21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6099" y="28910446"/>
            <a:ext cx="27634942" cy="9450136"/>
          </a:xfrm>
        </p:spPr>
        <p:txBody>
          <a:bodyPr/>
          <a:lstStyle>
            <a:lvl1pPr marL="0" indent="0">
              <a:buNone/>
              <a:defRPr sz="8500">
                <a:solidFill>
                  <a:schemeClr val="tx1"/>
                </a:solidFill>
              </a:defRPr>
            </a:lvl1pPr>
            <a:lvl2pPr marL="160082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2pPr>
            <a:lvl3pPr marL="320165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480247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64032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800412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960494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120576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2806589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11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2785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20510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26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300056"/>
            <a:ext cx="27634942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962" y="10590160"/>
            <a:ext cx="13554637" cy="5190073"/>
          </a:xfrm>
        </p:spPr>
        <p:txBody>
          <a:bodyPr anchor="b"/>
          <a:lstStyle>
            <a:lvl1pPr marL="0" indent="0">
              <a:buNone/>
              <a:defRPr sz="8500" b="1"/>
            </a:lvl1pPr>
            <a:lvl2pPr marL="1600823" indent="0">
              <a:buNone/>
              <a:defRPr sz="7100" b="1"/>
            </a:lvl2pPr>
            <a:lvl3pPr marL="3201651" indent="0">
              <a:buNone/>
              <a:defRPr sz="6100" b="1"/>
            </a:lvl3pPr>
            <a:lvl4pPr marL="4802474" indent="0">
              <a:buNone/>
              <a:defRPr sz="5600" b="1"/>
            </a:lvl4pPr>
            <a:lvl5pPr marL="6403297" indent="0">
              <a:buNone/>
              <a:defRPr sz="5600" b="1"/>
            </a:lvl5pPr>
            <a:lvl6pPr marL="8004124" indent="0">
              <a:buNone/>
              <a:defRPr sz="5600" b="1"/>
            </a:lvl6pPr>
            <a:lvl7pPr marL="9604943" indent="0">
              <a:buNone/>
              <a:defRPr sz="5600" b="1"/>
            </a:lvl7pPr>
            <a:lvl8pPr marL="11205766" indent="0">
              <a:buNone/>
              <a:defRPr sz="5600" b="1"/>
            </a:lvl8pPr>
            <a:lvl9pPr marL="12806589" indent="0">
              <a:buNone/>
              <a:defRPr sz="5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6962" y="15780233"/>
            <a:ext cx="1355463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20519" y="10590160"/>
            <a:ext cx="13621391" cy="5190073"/>
          </a:xfrm>
        </p:spPr>
        <p:txBody>
          <a:bodyPr anchor="b"/>
          <a:lstStyle>
            <a:lvl1pPr marL="0" indent="0">
              <a:buNone/>
              <a:defRPr sz="8500" b="1"/>
            </a:lvl1pPr>
            <a:lvl2pPr marL="1600823" indent="0">
              <a:buNone/>
              <a:defRPr sz="7100" b="1"/>
            </a:lvl2pPr>
            <a:lvl3pPr marL="3201651" indent="0">
              <a:buNone/>
              <a:defRPr sz="6100" b="1"/>
            </a:lvl3pPr>
            <a:lvl4pPr marL="4802474" indent="0">
              <a:buNone/>
              <a:defRPr sz="5600" b="1"/>
            </a:lvl4pPr>
            <a:lvl5pPr marL="6403297" indent="0">
              <a:buNone/>
              <a:defRPr sz="5600" b="1"/>
            </a:lvl5pPr>
            <a:lvl6pPr marL="8004124" indent="0">
              <a:buNone/>
              <a:defRPr sz="5600" b="1"/>
            </a:lvl6pPr>
            <a:lvl7pPr marL="9604943" indent="0">
              <a:buNone/>
              <a:defRPr sz="5600" b="1"/>
            </a:lvl7pPr>
            <a:lvl8pPr marL="11205766" indent="0">
              <a:buNone/>
              <a:defRPr sz="5600" b="1"/>
            </a:lvl8pPr>
            <a:lvl9pPr marL="12806589" indent="0">
              <a:buNone/>
              <a:defRPr sz="5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20519" y="15780233"/>
            <a:ext cx="13621391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13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8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30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880042"/>
            <a:ext cx="10333899" cy="10080149"/>
          </a:xfrm>
        </p:spPr>
        <p:txBody>
          <a:bodyPr anchor="b"/>
          <a:lstStyle>
            <a:lvl1pPr>
              <a:defRPr sz="1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21391" y="6220114"/>
            <a:ext cx="16220510" cy="30700453"/>
          </a:xfrm>
        </p:spPr>
        <p:txBody>
          <a:bodyPr/>
          <a:lstStyle>
            <a:lvl1pPr>
              <a:defRPr sz="11300"/>
            </a:lvl1pPr>
            <a:lvl2pPr>
              <a:defRPr sz="9900"/>
            </a:lvl2pPr>
            <a:lvl3pPr>
              <a:defRPr sz="85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6959" y="12960191"/>
            <a:ext cx="10333899" cy="24010358"/>
          </a:xfrm>
        </p:spPr>
        <p:txBody>
          <a:bodyPr/>
          <a:lstStyle>
            <a:lvl1pPr marL="0" indent="0">
              <a:buNone/>
              <a:defRPr sz="5600"/>
            </a:lvl1pPr>
            <a:lvl2pPr marL="1600823" indent="0">
              <a:buNone/>
              <a:defRPr sz="4700"/>
            </a:lvl2pPr>
            <a:lvl3pPr marL="3201651" indent="0">
              <a:buNone/>
              <a:defRPr sz="4200"/>
            </a:lvl3pPr>
            <a:lvl4pPr marL="4802474" indent="0">
              <a:buNone/>
              <a:defRPr sz="3300"/>
            </a:lvl4pPr>
            <a:lvl5pPr marL="6403297" indent="0">
              <a:buNone/>
              <a:defRPr sz="3300"/>
            </a:lvl5pPr>
            <a:lvl6pPr marL="8004124" indent="0">
              <a:buNone/>
              <a:defRPr sz="3300"/>
            </a:lvl6pPr>
            <a:lvl7pPr marL="9604943" indent="0">
              <a:buNone/>
              <a:defRPr sz="3300"/>
            </a:lvl7pPr>
            <a:lvl8pPr marL="11205766" indent="0">
              <a:buNone/>
              <a:defRPr sz="3300"/>
            </a:lvl8pPr>
            <a:lvl9pPr marL="12806589" indent="0">
              <a:buNone/>
              <a:defRPr sz="33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87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880042"/>
            <a:ext cx="10333899" cy="10080149"/>
          </a:xfrm>
        </p:spPr>
        <p:txBody>
          <a:bodyPr anchor="b"/>
          <a:lstStyle>
            <a:lvl1pPr>
              <a:defRPr sz="113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21391" y="6220114"/>
            <a:ext cx="16220510" cy="30700453"/>
          </a:xfrm>
        </p:spPr>
        <p:txBody>
          <a:bodyPr anchor="t"/>
          <a:lstStyle>
            <a:lvl1pPr marL="0" indent="0">
              <a:buNone/>
              <a:defRPr sz="11300"/>
            </a:lvl1pPr>
            <a:lvl2pPr marL="1600823" indent="0">
              <a:buNone/>
              <a:defRPr sz="9900"/>
            </a:lvl2pPr>
            <a:lvl3pPr marL="3201651" indent="0">
              <a:buNone/>
              <a:defRPr sz="8500"/>
            </a:lvl3pPr>
            <a:lvl4pPr marL="4802474" indent="0">
              <a:buNone/>
              <a:defRPr sz="7100"/>
            </a:lvl4pPr>
            <a:lvl5pPr marL="6403297" indent="0">
              <a:buNone/>
              <a:defRPr sz="7100"/>
            </a:lvl5pPr>
            <a:lvl6pPr marL="8004124" indent="0">
              <a:buNone/>
              <a:defRPr sz="7100"/>
            </a:lvl6pPr>
            <a:lvl7pPr marL="9604943" indent="0">
              <a:buNone/>
              <a:defRPr sz="7100"/>
            </a:lvl7pPr>
            <a:lvl8pPr marL="11205766" indent="0">
              <a:buNone/>
              <a:defRPr sz="7100"/>
            </a:lvl8pPr>
            <a:lvl9pPr marL="12806589" indent="0">
              <a:buNone/>
              <a:defRPr sz="71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6959" y="12960191"/>
            <a:ext cx="10333899" cy="24010358"/>
          </a:xfrm>
        </p:spPr>
        <p:txBody>
          <a:bodyPr/>
          <a:lstStyle>
            <a:lvl1pPr marL="0" indent="0">
              <a:buNone/>
              <a:defRPr sz="5600"/>
            </a:lvl1pPr>
            <a:lvl2pPr marL="1600823" indent="0">
              <a:buNone/>
              <a:defRPr sz="4700"/>
            </a:lvl2pPr>
            <a:lvl3pPr marL="3201651" indent="0">
              <a:buNone/>
              <a:defRPr sz="4200"/>
            </a:lvl3pPr>
            <a:lvl4pPr marL="4802474" indent="0">
              <a:buNone/>
              <a:defRPr sz="3300"/>
            </a:lvl4pPr>
            <a:lvl5pPr marL="6403297" indent="0">
              <a:buNone/>
              <a:defRPr sz="3300"/>
            </a:lvl5pPr>
            <a:lvl6pPr marL="8004124" indent="0">
              <a:buNone/>
              <a:defRPr sz="3300"/>
            </a:lvl6pPr>
            <a:lvl7pPr marL="9604943" indent="0">
              <a:buNone/>
              <a:defRPr sz="3300"/>
            </a:lvl7pPr>
            <a:lvl8pPr marL="11205766" indent="0">
              <a:buNone/>
              <a:defRPr sz="3300"/>
            </a:lvl8pPr>
            <a:lvl9pPr marL="12806589" indent="0">
              <a:buNone/>
              <a:defRPr sz="33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369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2786" y="2300056"/>
            <a:ext cx="27634942" cy="8350126"/>
          </a:xfrm>
          <a:prstGeom prst="rect">
            <a:avLst/>
          </a:prstGeom>
        </p:spPr>
        <p:txBody>
          <a:bodyPr vert="horz" lIns="91372" tIns="45684" rIns="91372" bIns="45684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2786" y="11500170"/>
            <a:ext cx="27634942" cy="27410408"/>
          </a:xfrm>
          <a:prstGeom prst="rect">
            <a:avLst/>
          </a:prstGeom>
        </p:spPr>
        <p:txBody>
          <a:bodyPr vert="horz" lIns="91372" tIns="45684" rIns="91372" bIns="45684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2785" y="40040607"/>
            <a:ext cx="7209115" cy="2300034"/>
          </a:xfrm>
          <a:prstGeom prst="rect">
            <a:avLst/>
          </a:prstGeom>
        </p:spPr>
        <p:txBody>
          <a:bodyPr vert="horz" lIns="91372" tIns="45684" rIns="91372" bIns="45684" rtlCol="0" anchor="ctr"/>
          <a:lstStyle>
            <a:lvl1pPr algn="l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20C92-E0C0-4E70-844D-FDB2CEB5C4B9}" type="datetimeFigureOut">
              <a:rPr lang="pt-BR" smtClean="0"/>
              <a:pPr/>
              <a:t>26/10/2025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13420" y="40040607"/>
            <a:ext cx="10813673" cy="2300034"/>
          </a:xfrm>
          <a:prstGeom prst="rect">
            <a:avLst/>
          </a:prstGeom>
        </p:spPr>
        <p:txBody>
          <a:bodyPr vert="horz" lIns="91372" tIns="45684" rIns="91372" bIns="45684" rtlCol="0" anchor="ctr"/>
          <a:lstStyle>
            <a:lvl1pPr algn="ct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28613" y="40040607"/>
            <a:ext cx="7209115" cy="2300034"/>
          </a:xfrm>
          <a:prstGeom prst="rect">
            <a:avLst/>
          </a:prstGeom>
        </p:spPr>
        <p:txBody>
          <a:bodyPr vert="horz" lIns="91372" tIns="45684" rIns="91372" bIns="45684" rtlCol="0" anchor="ctr"/>
          <a:lstStyle>
            <a:lvl1pPr algn="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0F0F3-4DC1-4F5C-BBE6-88E156BA0E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77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01651" rtl="0" eaLnBrk="1" latinLnBrk="0" hangingPunct="1">
        <a:lnSpc>
          <a:spcPct val="90000"/>
        </a:lnSpc>
        <a:spcBef>
          <a:spcPct val="0"/>
        </a:spcBef>
        <a:buNone/>
        <a:defRPr sz="1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414" indent="-800414" algn="l" defTabSz="3201651" rtl="0" eaLnBrk="1" latinLnBrk="0" hangingPunct="1">
        <a:lnSpc>
          <a:spcPct val="90000"/>
        </a:lnSpc>
        <a:spcBef>
          <a:spcPts val="3503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01237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02060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5602887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7203710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804533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10405356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6179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3607002" indent="-800414" algn="l" defTabSz="3201651" rtl="0" eaLnBrk="1" latinLnBrk="0" hangingPunct="1">
        <a:lnSpc>
          <a:spcPct val="90000"/>
        </a:lnSpc>
        <a:spcBef>
          <a:spcPts val="1749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600823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201651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802474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403297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004124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604943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1205766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6589" algn="l" defTabSz="3201651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1564105" y="6654223"/>
            <a:ext cx="29020169" cy="3323914"/>
          </a:xfrm>
          <a:prstGeom prst="rect">
            <a:avLst/>
          </a:prstGeom>
        </p:spPr>
        <p:txBody>
          <a:bodyPr wrap="square" lIns="91372" tIns="45684" rIns="91372" bIns="45684">
            <a:spAutoFit/>
          </a:bodyPr>
          <a:lstStyle/>
          <a:p>
            <a:pPr algn="ctr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CENTRALIZADO, CAIXA ALTA, NEGRITO, FONTE TIMES NEW ROMAN, TAMANHO 70, COM ESPAÇAMENTO SIMPLES E LIMITADO A 180 CARACTERES (SEM ESPAÇO).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5603244" y="11486761"/>
            <a:ext cx="21808159" cy="1508032"/>
          </a:xfrm>
          <a:prstGeom prst="rect">
            <a:avLst/>
          </a:prstGeom>
          <a:noFill/>
        </p:spPr>
        <p:txBody>
          <a:bodyPr wrap="square" lIns="91372" tIns="45684" rIns="91372" bIns="45684" rtlCol="0">
            <a:spAutoFit/>
          </a:bodyPr>
          <a:lstStyle/>
          <a:p>
            <a:pPr algn="just" defTabSz="3626364"/>
            <a:r>
              <a:rPr lang="pt-BR" sz="3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pt-BR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Estadual de Montes Claros (UNIMONTES), Montes Claros, MG, Brasil.</a:t>
            </a:r>
          </a:p>
          <a:p>
            <a:pPr algn="just" defTabSz="3626364"/>
            <a:r>
              <a:rPr lang="pt-BR" sz="3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pt-BR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de Minas Gerais (UFMG), Belo Horizonte, MG, Brasil.</a:t>
            </a:r>
          </a:p>
          <a:p>
            <a:pPr algn="just" defTabSz="3626364"/>
            <a:r>
              <a:rPr lang="pt-BR" sz="3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correspondente</a:t>
            </a:r>
            <a:r>
              <a:rPr lang="pt-BR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mariasilvacardosoprimeira@hotmail.com</a:t>
            </a:r>
          </a:p>
        </p:txBody>
      </p:sp>
      <p:sp>
        <p:nvSpPr>
          <p:cNvPr id="16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986" y="14560697"/>
            <a:ext cx="14004756" cy="914401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746986" y="15720339"/>
            <a:ext cx="14004760" cy="267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</a:t>
            </a:r>
            <a:r>
              <a:rPr lang="pt-BR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títulos das seções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 ser escritos em caixa alta, negrito, fonte Times New Roman, tamanho 52. O </a:t>
            </a:r>
            <a:r>
              <a:rPr lang="pt-BR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 do texto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 seções deverá ser justificado, fonte Times New Roman, tamanho 42, espaçamento simples. Citações podem ser utilizadas. </a:t>
            </a:r>
          </a:p>
        </p:txBody>
      </p:sp>
      <p:sp>
        <p:nvSpPr>
          <p:cNvPr id="18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986" y="21240728"/>
            <a:ext cx="13908505" cy="811117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19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986" y="24811465"/>
            <a:ext cx="14004756" cy="879509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746986" y="25841489"/>
            <a:ext cx="14052884" cy="590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Resumos oriundos de </a:t>
            </a:r>
            <a:r>
              <a:rPr lang="pt-BR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estudos originais ou revisão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 ser estruturados em: Introdução, Metodologia, Resultados e Discussão e Conclusões. Os </a:t>
            </a:r>
            <a:r>
              <a:rPr lang="pt-BR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relatos de experiência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 ser estruturados em: Introdução, Descrição da Experiência, Conclusões. Os </a:t>
            </a:r>
            <a:r>
              <a:rPr lang="pt-BR" sz="4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relatos de caso ou série de casos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 ser estruturados em: Introdução, Descrição do caso e Conclusões. Incluir parecer do </a:t>
            </a:r>
            <a:r>
              <a:rPr lang="pt-BR" sz="4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comitê de ética </a:t>
            </a:r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estudos originais ou relatos de caso.</a:t>
            </a:r>
          </a:p>
          <a:p>
            <a:pPr algn="just" defTabSz="858290"/>
            <a:endParaRPr lang="pt-BR" sz="4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986" y="31485299"/>
            <a:ext cx="14004756" cy="909204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22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8425" y="30254739"/>
            <a:ext cx="13475369" cy="752295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</p:txBody>
      </p:sp>
      <p:sp>
        <p:nvSpPr>
          <p:cNvPr id="23" name="Rectangle 955">
            <a:extLst>
              <a:ext uri="{FF2B5EF4-FFF2-40B4-BE49-F238E27FC236}">
                <a16:creationId xmlns:a16="http://schemas.microsoft.com/office/drawing/2014/main" id="{251CF856-5A20-406D-9E3F-16B684E04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8425" y="34068591"/>
            <a:ext cx="13571621" cy="914401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746986" y="22325177"/>
            <a:ext cx="14004760" cy="73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Incluir o objetivo geral do trabalho. </a:t>
            </a:r>
            <a:endParaRPr lang="pt-BR" sz="4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7078425" y="31054591"/>
            <a:ext cx="13571621" cy="73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Incluir neste tópico as conclusões gerais do trabalho.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2890684" y="10257801"/>
            <a:ext cx="27332642" cy="707813"/>
          </a:xfrm>
          <a:prstGeom prst="rect">
            <a:avLst/>
          </a:prstGeom>
          <a:noFill/>
        </p:spPr>
        <p:txBody>
          <a:bodyPr wrap="square" lIns="91372" tIns="45684" rIns="91372" bIns="45684" rtlCol="0">
            <a:spAutoFit/>
          </a:bodyPr>
          <a:lstStyle/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Maria Silva Cardoso</a:t>
            </a:r>
            <a:r>
              <a:rPr lang="pt-BR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João Lúcio Batista</a:t>
            </a:r>
            <a:r>
              <a:rPr lang="pt-BR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José Henrique Sousa</a:t>
            </a:r>
            <a:r>
              <a:rPr lang="pt-BR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698858" y="32817050"/>
            <a:ext cx="14052884" cy="137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Descrever os resultados no formato de texto. É permitido e encorajado o uso de figuras, tabelas e quadros. 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7078425" y="24818080"/>
            <a:ext cx="184593" cy="1184867"/>
          </a:xfrm>
          <a:prstGeom prst="rect">
            <a:avLst/>
          </a:prstGeom>
          <a:noFill/>
        </p:spPr>
        <p:txBody>
          <a:bodyPr wrap="none" lIns="91372" tIns="45684" rIns="91372" bIns="45684" rtlCol="0">
            <a:spAutoFit/>
          </a:bodyPr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7078425" y="35308446"/>
            <a:ext cx="13266276" cy="205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número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7.</a:t>
            </a:r>
          </a:p>
          <a:p>
            <a:pPr algn="just" defTabSz="858290"/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Deverão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escritas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tamanho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32.</a:t>
            </a:r>
          </a:p>
          <a:p>
            <a:pPr algn="just" defTabSz="858290"/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Justificadas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esquerda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 defTabSz="858290"/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Formatação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NBR 6023:2018 da ABNT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6744952" y="40933244"/>
            <a:ext cx="11772898" cy="523147"/>
          </a:xfrm>
          <a:prstGeom prst="rect">
            <a:avLst/>
          </a:prstGeom>
          <a:noFill/>
        </p:spPr>
        <p:txBody>
          <a:bodyPr wrap="square" lIns="91372" tIns="45684" rIns="91372" bIns="45684" rtlCol="0">
            <a:spAutoFit/>
          </a:bodyPr>
          <a:lstStyle/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16">
            <a:extLst>
              <a:ext uri="{FF2B5EF4-FFF2-40B4-BE49-F238E27FC236}">
                <a16:creationId xmlns:a16="http://schemas.microsoft.com/office/drawing/2014/main" id="{27C581AA-3BCF-FEBF-9524-1A16CAB35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794229"/>
              </p:ext>
            </p:extLst>
          </p:nvPr>
        </p:nvGraphicFramePr>
        <p:xfrm>
          <a:off x="1662063" y="35502661"/>
          <a:ext cx="14137810" cy="4656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7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7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7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841</a:t>
                      </a:r>
                    </a:p>
                  </a:txBody>
                  <a:tcPr marL="91437" marR="91437" marT="45724" marB="4572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Variável</a:t>
                      </a:r>
                      <a:endParaRPr lang="en-US" sz="3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24" marB="4572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</a:t>
                      </a:r>
                    </a:p>
                  </a:txBody>
                  <a:tcPr marL="91437" marR="91437" marT="45724" marB="4572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</a:t>
                      </a:r>
                    </a:p>
                  </a:txBody>
                  <a:tcPr marL="91437" marR="91437" marT="45724" marB="4572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</a:p>
                  </a:txBody>
                  <a:tcPr marL="91437" marR="91437" marT="45724" marB="4572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91437" marR="91437" marT="45724" marB="4572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8E7C628E-FFBE-0DD1-A20D-FB25D7A489AC}"/>
              </a:ext>
            </a:extLst>
          </p:cNvPr>
          <p:cNvSpPr txBox="1"/>
          <p:nvPr/>
        </p:nvSpPr>
        <p:spPr>
          <a:xfrm>
            <a:off x="1662062" y="34676129"/>
            <a:ext cx="1431766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Tabela 1.</a:t>
            </a:r>
            <a:r>
              <a:rPr lang="pt-BR" altLang="pt-B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Título da tabela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BE9262ED-75AE-2D59-58DB-D41ABB8E4E57}"/>
              </a:ext>
            </a:extLst>
          </p:cNvPr>
          <p:cNvSpPr txBox="1"/>
          <p:nvPr/>
        </p:nvSpPr>
        <p:spPr>
          <a:xfrm>
            <a:off x="1936382" y="40137779"/>
            <a:ext cx="1601674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Silva (2010).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ADB3E6A0-1F1B-D980-EA92-C888F8DDDFC5}"/>
              </a:ext>
            </a:extLst>
          </p:cNvPr>
          <p:cNvSpPr txBox="1"/>
          <p:nvPr/>
        </p:nvSpPr>
        <p:spPr>
          <a:xfrm>
            <a:off x="17078425" y="26502238"/>
            <a:ext cx="1323039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1. </a:t>
            </a:r>
            <a:r>
              <a:rPr lang="pt-BR" alt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da figura</a:t>
            </a:r>
          </a:p>
          <a:p>
            <a:r>
              <a:rPr lang="pt-BR" alt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arquivo pessoal. </a:t>
            </a:r>
          </a:p>
        </p:txBody>
      </p:sp>
      <p:sp>
        <p:nvSpPr>
          <p:cNvPr id="2" name="Rectangle 955">
            <a:extLst>
              <a:ext uri="{FF2B5EF4-FFF2-40B4-BE49-F238E27FC236}">
                <a16:creationId xmlns:a16="http://schemas.microsoft.com/office/drawing/2014/main" id="{A0CBE520-4878-C250-2C37-F1CA38EAB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8425" y="37990022"/>
            <a:ext cx="13571621" cy="914401"/>
          </a:xfrm>
          <a:prstGeom prst="rect">
            <a:avLst/>
          </a:prstGeom>
          <a:solidFill>
            <a:srgbClr val="006ABB"/>
          </a:solidFill>
          <a:ln w="9525">
            <a:solidFill>
              <a:srgbClr val="006ABB"/>
            </a:solidFill>
            <a:miter lim="800000"/>
            <a:headEnd/>
            <a:tailEnd/>
          </a:ln>
        </p:spPr>
        <p:txBody>
          <a:bodyPr wrap="none" lIns="91372" tIns="45684" rIns="91372" bIns="45684" anchor="ctr"/>
          <a:lstStyle/>
          <a:p>
            <a:pPr algn="ctr" defTabSz="85829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altLang="pt-BR" sz="5200" b="1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EAEFCE3-44A1-E402-6381-392491309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7251" y="14560598"/>
            <a:ext cx="10265232" cy="11878338"/>
          </a:xfrm>
          <a:prstGeom prst="rect">
            <a:avLst/>
          </a:prstGeom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32CF0C07-A82A-F771-A087-6421918E8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8425" y="28093211"/>
            <a:ext cx="13475369" cy="137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Descrever os resultados no formato de texto. É permitido e encorajado o uso de figuras, tabelas e quadros.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B516051B-839A-B04D-7572-2CF4A9D0B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8425" y="39163121"/>
            <a:ext cx="13571621" cy="73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5791" tIns="42895" rIns="85791" bIns="42895">
            <a:spAutoFit/>
          </a:bodyPr>
          <a:lstStyle/>
          <a:p>
            <a:pPr algn="just" defTabSz="858290"/>
            <a:r>
              <a:rPr lang="pt-BR" sz="4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Incluir neste tópico (opcional) os agradecimentos.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AEB7234-59CE-A9A7-8B27-93E68865A6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8" b="14577"/>
          <a:stretch>
            <a:fillRect/>
          </a:stretch>
        </p:blipFill>
        <p:spPr>
          <a:xfrm>
            <a:off x="-40530" y="-40204"/>
            <a:ext cx="32040513" cy="617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2486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357</Words>
  <Application>Microsoft Office PowerPoint</Application>
  <PresentationFormat>Personalizar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Deborah Lelis</cp:lastModifiedBy>
  <cp:revision>64</cp:revision>
  <dcterms:created xsi:type="dcterms:W3CDTF">2023-03-07T19:32:23Z</dcterms:created>
  <dcterms:modified xsi:type="dcterms:W3CDTF">2025-10-27T00:48:16Z</dcterms:modified>
</cp:coreProperties>
</file>